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F3"/>
    <a:srgbClr val="0F6991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8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35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67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4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02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3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53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83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09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54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4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FEBC7-E047-4CE6-9216-531AD7F31B84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D507-C919-4DC8-805F-EB9383C8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5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1" cy="217974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33423" y="2686050"/>
            <a:ext cx="10725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TITULO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r>
              <a:rPr lang="pt-BR" sz="2400" b="1" dirty="0" smtClean="0">
                <a:solidFill>
                  <a:srgbClr val="0F6991"/>
                </a:solidFill>
                <a:latin typeface="Bahnschrift" panose="020B0502040204020203" pitchFamily="34" charset="0"/>
              </a:rPr>
              <a:t> </a:t>
            </a:r>
            <a:r>
              <a:rPr lang="pt-BR" sz="2400" b="1" dirty="0" err="1" smtClean="0">
                <a:solidFill>
                  <a:srgbClr val="0F6991"/>
                </a:solidFill>
                <a:latin typeface="Bahnschrift" panose="020B0502040204020203" pitchFamily="34" charset="0"/>
              </a:rPr>
              <a:t>TITULO</a:t>
            </a:r>
            <a:endParaRPr lang="pt-BR" sz="2000" b="1" dirty="0" smtClean="0">
              <a:solidFill>
                <a:srgbClr val="0F6991"/>
              </a:solidFill>
              <a:latin typeface="Bahnschrift" panose="020B0502040204020203" pitchFamily="34" charset="0"/>
            </a:endParaRPr>
          </a:p>
          <a:p>
            <a:pPr algn="ctr"/>
            <a:r>
              <a:rPr lang="pt-BR" sz="2000" b="1" dirty="0" smtClean="0">
                <a:latin typeface="Bahnschrift" panose="020B0502040204020203" pitchFamily="34" charset="0"/>
              </a:rPr>
              <a:t> </a:t>
            </a:r>
          </a:p>
          <a:p>
            <a:pPr algn="ctr"/>
            <a:endParaRPr lang="pt-BR" sz="2000" b="1" dirty="0" smtClean="0">
              <a:latin typeface="Bahnschrift" panose="020B0502040204020203" pitchFamily="34" charset="0"/>
            </a:endParaRPr>
          </a:p>
          <a:p>
            <a:pPr algn="ctr"/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AUTOR 1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1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,  AUTOR 2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, AUTOR 3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, AUTOR 4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4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, AUTOR 5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5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, AUTOR 6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endParaRPr lang="pt-BR" sz="2000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1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Instituição, País. 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2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Instituição, País. 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Instituição, País. </a:t>
            </a:r>
            <a:b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4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Instituição, País. 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5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Instituição, País. </a:t>
            </a:r>
            <a:r>
              <a:rPr lang="pt-BR" sz="2000" baseline="30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Bahnschrift" panose="020B0502040204020203" pitchFamily="34" charset="0"/>
                <a:cs typeface="Arial" panose="020B0604020202020204" pitchFamily="34" charset="0"/>
              </a:rPr>
              <a:t> Instituição, País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2400" y="6362700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Campinas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515598" y="6362700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Out/2019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9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Sub-Título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6991"/>
              </a:buClr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  <a:r>
              <a:rPr lang="pt-BR" dirty="0" err="1"/>
              <a:t>reprehenderit</a:t>
            </a:r>
            <a:r>
              <a:rPr lang="pt-BR" dirty="0"/>
              <a:t> in </a:t>
            </a:r>
            <a:r>
              <a:rPr lang="pt-BR" dirty="0" err="1"/>
              <a:t>voluptate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officia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48480"/>
              </p:ext>
            </p:extLst>
          </p:nvPr>
        </p:nvGraphicFramePr>
        <p:xfrm>
          <a:off x="112542" y="6176963"/>
          <a:ext cx="2292604" cy="5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1275430" imgH="299374" progId="CorelDraw.Graphic.21">
                  <p:embed/>
                </p:oleObj>
              </mc:Choice>
              <mc:Fallback>
                <p:oleObj name="CorelDRAW" r:id="rId3" imgW="1275430" imgH="299374" progId="CorelDraw.Graphic.21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42" y="6176963"/>
                        <a:ext cx="2292604" cy="539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13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Clr>
                <a:srgbClr val="0F6991"/>
              </a:buClr>
              <a:buFont typeface="+mj-lt"/>
              <a:buAutoNum type="arabicPeriod"/>
            </a:pPr>
            <a:r>
              <a:rPr lang="pt-BR" dirty="0" err="1" smtClean="0"/>
              <a:t>Lorem</a:t>
            </a:r>
            <a:r>
              <a:rPr lang="pt-BR" dirty="0" smtClean="0"/>
              <a:t> ipsum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48480"/>
              </p:ext>
            </p:extLst>
          </p:nvPr>
        </p:nvGraphicFramePr>
        <p:xfrm>
          <a:off x="112542" y="6176963"/>
          <a:ext cx="2292604" cy="5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3" imgW="1275430" imgH="299374" progId="CorelDraw.Graphic.21">
                  <p:embed/>
                </p:oleObj>
              </mc:Choice>
              <mc:Fallback>
                <p:oleObj name="CorelDRAW" r:id="rId3" imgW="1275430" imgH="299374" progId="CorelDraw.Graphic.21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42" y="6176963"/>
                        <a:ext cx="2292604" cy="539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37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48480"/>
              </p:ext>
            </p:extLst>
          </p:nvPr>
        </p:nvGraphicFramePr>
        <p:xfrm>
          <a:off x="112542" y="6176963"/>
          <a:ext cx="2292604" cy="5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3" imgW="1275430" imgH="299374" progId="CorelDraw.Graphic.21">
                  <p:embed/>
                </p:oleObj>
              </mc:Choice>
              <mc:Fallback>
                <p:oleObj name="CorelDRAW" r:id="rId3" imgW="1275430" imgH="299374" progId="CorelDraw.Graphic.21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42" y="6176963"/>
                        <a:ext cx="2292604" cy="539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2762250" cy="4351338"/>
          </a:xfrm>
        </p:spPr>
        <p:txBody>
          <a:bodyPr/>
          <a:lstStyle/>
          <a:p>
            <a:pPr marL="0" indent="0" algn="r">
              <a:buNone/>
            </a:pPr>
            <a:r>
              <a:rPr lang="pt-BR" dirty="0" smtClean="0"/>
              <a:t>Legenda – Imagem Exemplo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26108" y="0"/>
            <a:ext cx="7865892" cy="6858000"/>
          </a:xfrm>
          <a:prstGeom prst="rect">
            <a:avLst/>
          </a:prstGeom>
          <a:solidFill>
            <a:srgbClr val="0F6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s://emaklabin.org.br/site/wp-content/uploads/2018/05/Taubkin-Bahule-Duda-Moraes-Andr%C3%A9-Sanches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0" y="1219348"/>
            <a:ext cx="7856540" cy="44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9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14067"/>
            <a:ext cx="11887200" cy="6843933"/>
          </a:xfrm>
          <a:prstGeom prst="rect">
            <a:avLst/>
          </a:prstGeom>
          <a:gradFill>
            <a:gsLst>
              <a:gs pos="0">
                <a:srgbClr val="EFF1F3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F6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42552"/>
              </p:ext>
            </p:extLst>
          </p:nvPr>
        </p:nvGraphicFramePr>
        <p:xfrm>
          <a:off x="3661084" y="1513766"/>
          <a:ext cx="4939498" cy="116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3" imgW="1275430" imgH="299374" progId="CorelDraw.Graphic.21">
                  <p:embed/>
                </p:oleObj>
              </mc:Choice>
              <mc:Fallback>
                <p:oleObj name="CorelDRAW" r:id="rId3" imgW="1275430" imgH="299374" progId="CorelDraw.Graphic.21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1084" y="1513766"/>
                        <a:ext cx="4939498" cy="116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78630"/>
              </p:ext>
            </p:extLst>
          </p:nvPr>
        </p:nvGraphicFramePr>
        <p:xfrm>
          <a:off x="1874746" y="3976834"/>
          <a:ext cx="851217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5" imgW="8512408" imgH="1320119" progId="CorelDraw.Graphic.21">
                  <p:embed/>
                </p:oleObj>
              </mc:Choice>
              <mc:Fallback>
                <p:oleObj name="CorelDRAW" r:id="rId5" imgW="8512408" imgH="132011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4746" y="3976834"/>
                        <a:ext cx="8512175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04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rontoMeeting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Bahnschrift SemiBold</vt:lpstr>
      <vt:lpstr>Tema do Office</vt:lpstr>
      <vt:lpstr>CorelDRAW</vt:lpstr>
      <vt:lpstr>CorelDRAW 2019 Graphic</vt:lpstr>
      <vt:lpstr>Apresentação do PowerPoint</vt:lpstr>
      <vt:lpstr>Sub-Título</vt:lpstr>
      <vt:lpstr>Tópicos</vt:lpstr>
      <vt:lpstr>Imagem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Masson</dc:creator>
  <cp:lastModifiedBy>Marcelo Masson</cp:lastModifiedBy>
  <cp:revision>5</cp:revision>
  <dcterms:created xsi:type="dcterms:W3CDTF">2019-07-28T19:15:53Z</dcterms:created>
  <dcterms:modified xsi:type="dcterms:W3CDTF">2019-08-20T04:53:59Z</dcterms:modified>
</cp:coreProperties>
</file>